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59" r:id="rId4"/>
  </p:sldMasterIdLst>
  <p:notesMasterIdLst>
    <p:notesMasterId r:id="rId21"/>
  </p:notesMasterIdLst>
  <p:sldIdLst>
    <p:sldId id="256" r:id="rId5"/>
    <p:sldId id="263" r:id="rId6"/>
    <p:sldId id="264" r:id="rId7"/>
    <p:sldId id="279" r:id="rId8"/>
    <p:sldId id="268" r:id="rId9"/>
    <p:sldId id="269" r:id="rId10"/>
    <p:sldId id="272" r:id="rId11"/>
    <p:sldId id="274" r:id="rId12"/>
    <p:sldId id="273" r:id="rId13"/>
    <p:sldId id="270" r:id="rId14"/>
    <p:sldId id="271" r:id="rId15"/>
    <p:sldId id="276" r:id="rId16"/>
    <p:sldId id="275" r:id="rId17"/>
    <p:sldId id="278" r:id="rId18"/>
    <p:sldId id="277" r:id="rId19"/>
    <p:sldId id="28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883" autoAdjust="0"/>
  </p:normalViewPr>
  <p:slideViewPr>
    <p:cSldViewPr snapToGrid="0">
      <p:cViewPr varScale="1">
        <p:scale>
          <a:sx n="63" d="100"/>
          <a:sy n="63" d="100"/>
        </p:scale>
        <p:origin x="804" y="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69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6E302-901B-4EC5-8063-F4475DEAA8C8}" type="datetimeFigureOut">
              <a:rPr lang="en-US" smtClean="0"/>
              <a:t>9/8/2022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B3765-1535-41FB-A927-AAD2D1E853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152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B3765-1535-41FB-A927-AAD2D1E8538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114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B3765-1535-41FB-A927-AAD2D1E8538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82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947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060-2D6F-430E-A017-FCCC5AF2AC19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62185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060-2D6F-430E-A017-FCCC5AF2AC19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57851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060-2D6F-430E-A017-FCCC5AF2AC19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0086362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060-2D6F-430E-A017-FCCC5AF2AC19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6379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060-2D6F-430E-A017-FCCC5AF2AC19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21454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060-2D6F-430E-A017-FCCC5AF2AC19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64172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E8C0-DCD6-4618-824E-E5B47E37F774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1220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6133B-A04A-40C7-999B-6B964B69F57E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313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FB9-D28B-49B1-96AA-2DC4A0B82672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505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63742-95DB-4727-9E2D-E67133874C57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02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4C757-AC18-4BD4-B58D-C09C7F56266E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015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6CBA-D419-41FA-8B3E-D17E24A5F335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479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B8EF-695A-4D91-86E6-BD3ABF986DC6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909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9A1DA-1075-4AB6-9AFC-9045E23C9F15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167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3360-0F07-4AD4-AAF8-61579BDE5A02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184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D3E4-AEF6-4C0D-955F-4975ADE12833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904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096B060-2D6F-430E-A017-FCCC5AF2AC19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5575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p close image of waves">
            <a:extLst>
              <a:ext uri="{FF2B5EF4-FFF2-40B4-BE49-F238E27FC236}">
                <a16:creationId xmlns:a16="http://schemas.microsoft.com/office/drawing/2014/main" id="{9648A932-5E17-4859-9FE3-70EB96EA5C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1000"/>
          </a:blip>
          <a:srcRect l="9091" t="3462" b="19929"/>
          <a:stretch/>
        </p:blipFill>
        <p:spPr>
          <a:xfrm>
            <a:off x="20" y="1219200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6636B6-A233-459A-95E5-DFBD46F36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244" y="273377"/>
            <a:ext cx="8691513" cy="3150543"/>
          </a:xfrm>
        </p:spPr>
        <p:txBody>
          <a:bodyPr>
            <a:normAutofit/>
          </a:bodyPr>
          <a:lstStyle/>
          <a:p>
            <a:r>
              <a:rPr lang="en-US" sz="4500" dirty="0" smtClean="0">
                <a:latin typeface="Algerian" panose="04020705040A02060702" pitchFamily="82" charset="0"/>
              </a:rPr>
              <a:t>  </a:t>
            </a:r>
            <a:r>
              <a:rPr lang="en-US" sz="4500" dirty="0" smtClean="0">
                <a:latin typeface="Algerian" panose="04020705040A02060702" pitchFamily="82" charset="0"/>
              </a:rPr>
              <a:t> INDIAN CARGO SHIPMENT </a:t>
            </a:r>
            <a:endParaRPr lang="en-US" sz="45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75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9893" y="261430"/>
            <a:ext cx="5229467" cy="1325563"/>
          </a:xfrm>
        </p:spPr>
        <p:txBody>
          <a:bodyPr/>
          <a:lstStyle/>
          <a:p>
            <a:r>
              <a:rPr lang="en-IN" b="1" u="sng" dirty="0" smtClean="0"/>
              <a:t>Types of SQL</a:t>
            </a:r>
            <a:endParaRPr lang="en-IN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70"/>
          <a:stretch/>
        </p:blipFill>
        <p:spPr>
          <a:xfrm>
            <a:off x="516012" y="1410878"/>
            <a:ext cx="11048214" cy="498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52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0" y="467360"/>
            <a:ext cx="5092726" cy="1010603"/>
          </a:xfrm>
        </p:spPr>
        <p:txBody>
          <a:bodyPr/>
          <a:lstStyle/>
          <a:p>
            <a:r>
              <a:rPr lang="en-IN" b="1" u="sng" dirty="0" smtClean="0"/>
              <a:t>SQL JOINS</a:t>
            </a:r>
            <a:endParaRPr lang="en-IN" b="1" u="sng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6" r="10798"/>
          <a:stretch/>
        </p:blipFill>
        <p:spPr>
          <a:xfrm>
            <a:off x="1084083" y="1310640"/>
            <a:ext cx="9549352" cy="5212708"/>
          </a:xfrm>
        </p:spPr>
      </p:pic>
    </p:spTree>
    <p:extLst>
      <p:ext uri="{BB962C8B-B14F-4D97-AF65-F5344CB8AC3E}">
        <p14:creationId xmlns:p14="http://schemas.microsoft.com/office/powerpoint/2010/main" val="66050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2080" y="167162"/>
            <a:ext cx="6723562" cy="1325563"/>
          </a:xfrm>
        </p:spPr>
        <p:txBody>
          <a:bodyPr/>
          <a:lstStyle/>
          <a:p>
            <a:r>
              <a:rPr lang="en-IN" b="1" u="sng" dirty="0" smtClean="0"/>
              <a:t>Procedure</a:t>
            </a:r>
            <a:endParaRPr lang="en-IN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31" y="1782627"/>
            <a:ext cx="4666268" cy="440135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656" y="2027057"/>
            <a:ext cx="6708703" cy="319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9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2640" y="452718"/>
            <a:ext cx="6708194" cy="878242"/>
          </a:xfrm>
        </p:spPr>
        <p:txBody>
          <a:bodyPr/>
          <a:lstStyle/>
          <a:p>
            <a:r>
              <a:rPr lang="en-IN" b="1" u="sng" dirty="0" smtClean="0"/>
              <a:t>Clustered index</a:t>
            </a:r>
            <a:endParaRPr lang="en-IN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dirty="0" smtClean="0"/>
              <a:t>A clustered index causes records to be Physically stored in a sorted or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sequential order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   Clustered index is as same as dictionary where the data is arranged by 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Alphabetical order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    We can have only one clustered index in one table, but we can have 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one clustered index on multiple column , and that type of index ix called 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Composite index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843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Clustered Index</a:t>
            </a:r>
            <a:br>
              <a:rPr lang="en-IN" dirty="0" smtClean="0"/>
            </a:b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725" y="2547061"/>
            <a:ext cx="6350326" cy="3206915"/>
          </a:xfrm>
        </p:spPr>
      </p:pic>
    </p:spTree>
    <p:extLst>
      <p:ext uri="{BB962C8B-B14F-4D97-AF65-F5344CB8AC3E}">
        <p14:creationId xmlns:p14="http://schemas.microsoft.com/office/powerpoint/2010/main" val="400913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2720"/>
            <a:ext cx="12192000" cy="541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63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6763" y="365125"/>
            <a:ext cx="8468518" cy="1325563"/>
          </a:xfrm>
        </p:spPr>
        <p:txBody>
          <a:bodyPr/>
          <a:lstStyle/>
          <a:p>
            <a:r>
              <a:rPr lang="en-IN" b="1" u="sng" dirty="0"/>
              <a:t>About Cargo Shipment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cargo ship or freighter </a:t>
            </a:r>
            <a:r>
              <a:rPr lang="en-US" b="1" dirty="0"/>
              <a:t>is a merchant ship that carries cargo, goods, and materials from one port to </a:t>
            </a:r>
            <a:r>
              <a:rPr lang="en-US" b="1" dirty="0" smtClean="0"/>
              <a:t>another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dirty="0"/>
              <a:t>Shipping is </a:t>
            </a:r>
            <a:r>
              <a:rPr lang="en-US" b="1" dirty="0"/>
              <a:t>the transport of cargo as a business, especially on ships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The definition of cargo means items that are carried in a ship, train, truck, plane, </a:t>
            </a:r>
            <a:r>
              <a:rPr lang="en-US" b="1" dirty="0" err="1"/>
              <a:t>etc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823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6720" y="365125"/>
            <a:ext cx="8387079" cy="1325563"/>
          </a:xfrm>
        </p:spPr>
        <p:txBody>
          <a:bodyPr/>
          <a:lstStyle/>
          <a:p>
            <a:r>
              <a:rPr lang="en-IN" b="1" u="sng" dirty="0"/>
              <a:t>Units in Our Project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Branch Details </a:t>
            </a:r>
            <a:r>
              <a:rPr lang="en-IN" dirty="0" smtClean="0"/>
              <a:t>                                             </a:t>
            </a:r>
            <a:r>
              <a:rPr lang="en-IN" dirty="0" smtClean="0"/>
              <a:t> </a:t>
            </a:r>
            <a:r>
              <a:rPr lang="en-IN" dirty="0" smtClean="0"/>
              <a:t>By  </a:t>
            </a:r>
            <a:r>
              <a:rPr lang="en-IN" dirty="0"/>
              <a:t>- Andleeb </a:t>
            </a:r>
            <a:r>
              <a:rPr lang="en-IN" dirty="0" smtClean="0"/>
              <a:t>Nemat</a:t>
            </a:r>
          </a:p>
          <a:p>
            <a:pPr marL="0" indent="0">
              <a:buNone/>
            </a:pPr>
            <a:endParaRPr lang="en-IN" dirty="0" smtClean="0"/>
          </a:p>
          <a:p>
            <a:r>
              <a:rPr lang="en-IN" dirty="0" smtClean="0"/>
              <a:t>Delivery </a:t>
            </a:r>
            <a:r>
              <a:rPr lang="en-IN" dirty="0"/>
              <a:t>Status &amp; Delivery Master </a:t>
            </a:r>
            <a:r>
              <a:rPr lang="en-IN" dirty="0" smtClean="0"/>
              <a:t>       </a:t>
            </a:r>
            <a:r>
              <a:rPr lang="en-IN" dirty="0" smtClean="0"/>
              <a:t>       </a:t>
            </a:r>
            <a:r>
              <a:rPr lang="en-IN" dirty="0" smtClean="0"/>
              <a:t>By </a:t>
            </a:r>
            <a:r>
              <a:rPr lang="en-IN" dirty="0"/>
              <a:t>– Mahammad </a:t>
            </a:r>
            <a:r>
              <a:rPr lang="en-IN" dirty="0" err="1"/>
              <a:t>Sharooq</a:t>
            </a: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Cargo </a:t>
            </a:r>
            <a:r>
              <a:rPr lang="en-IN" dirty="0" smtClean="0"/>
              <a:t>Shipment                                         </a:t>
            </a:r>
            <a:r>
              <a:rPr lang="en-IN" dirty="0" smtClean="0"/>
              <a:t>   </a:t>
            </a:r>
            <a:r>
              <a:rPr lang="en-IN" dirty="0" smtClean="0"/>
              <a:t>By </a:t>
            </a:r>
            <a:r>
              <a:rPr lang="en-IN" dirty="0"/>
              <a:t>-  Mohammad </a:t>
            </a:r>
            <a:r>
              <a:rPr lang="en-IN" dirty="0" err="1" smtClean="0"/>
              <a:t>Mukthar</a:t>
            </a:r>
            <a:endParaRPr lang="en-IN" dirty="0"/>
          </a:p>
          <a:p>
            <a:pPr marL="0" indent="0">
              <a:buNone/>
            </a:pPr>
            <a:r>
              <a:rPr lang="en-IN" smtClean="0"/>
              <a:t>                                    </a:t>
            </a:r>
            <a:endParaRPr lang="en-IN" dirty="0"/>
          </a:p>
          <a:p>
            <a:r>
              <a:rPr lang="en-IN" dirty="0"/>
              <a:t>Client Details                                      </a:t>
            </a:r>
            <a:r>
              <a:rPr lang="en-IN" dirty="0" smtClean="0"/>
              <a:t>        </a:t>
            </a:r>
            <a:r>
              <a:rPr lang="en-IN" dirty="0" smtClean="0"/>
              <a:t>    </a:t>
            </a:r>
            <a:r>
              <a:rPr lang="en-IN" dirty="0"/>
              <a:t>By – </a:t>
            </a:r>
            <a:r>
              <a:rPr lang="en-IN" dirty="0" err="1"/>
              <a:t>Aman</a:t>
            </a:r>
            <a:r>
              <a:rPr lang="en-IN" dirty="0"/>
              <a:t> </a:t>
            </a:r>
            <a:r>
              <a:rPr lang="en-IN" dirty="0" err="1" smtClean="0"/>
              <a:t>Sahu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250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413760" y="452718"/>
            <a:ext cx="6637074" cy="1400530"/>
          </a:xfrm>
        </p:spPr>
        <p:txBody>
          <a:bodyPr/>
          <a:lstStyle/>
          <a:p>
            <a:r>
              <a:rPr lang="en-IN" b="1" u="sng" dirty="0" smtClean="0"/>
              <a:t>Create Table Query</a:t>
            </a:r>
            <a:endParaRPr lang="en-IN" b="1" u="sng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Create table of  Branch Details</a:t>
            </a:r>
          </a:p>
          <a:p>
            <a:r>
              <a:rPr lang="en-IN" dirty="0"/>
              <a:t>-- &gt; There are  name of column</a:t>
            </a:r>
          </a:p>
          <a:p>
            <a:r>
              <a:rPr lang="en-IN" dirty="0"/>
              <a:t>Client ID</a:t>
            </a:r>
          </a:p>
          <a:p>
            <a:r>
              <a:rPr lang="en-IN" dirty="0"/>
              <a:t>Branch Location</a:t>
            </a:r>
          </a:p>
          <a:p>
            <a:r>
              <a:rPr lang="en-IN" dirty="0"/>
              <a:t>Number of Employee</a:t>
            </a:r>
          </a:p>
          <a:p>
            <a:r>
              <a:rPr lang="en-IN" dirty="0"/>
              <a:t>Branch Contact</a:t>
            </a:r>
          </a:p>
          <a:p>
            <a:r>
              <a:rPr lang="en-IN" dirty="0"/>
              <a:t>Branch Address</a:t>
            </a:r>
          </a:p>
          <a:p>
            <a:r>
              <a:rPr lang="en-IN" dirty="0"/>
              <a:t>Branch Opening Date</a:t>
            </a:r>
            <a:endParaRPr lang="en-IN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560" y="2194560"/>
            <a:ext cx="4693920" cy="3566159"/>
          </a:xfrm>
        </p:spPr>
      </p:pic>
    </p:spTree>
    <p:extLst>
      <p:ext uri="{BB962C8B-B14F-4D97-AF65-F5344CB8AC3E}">
        <p14:creationId xmlns:p14="http://schemas.microsoft.com/office/powerpoint/2010/main" val="275495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6127" y="233150"/>
            <a:ext cx="6862714" cy="1325563"/>
          </a:xfrm>
        </p:spPr>
        <p:txBody>
          <a:bodyPr/>
          <a:lstStyle/>
          <a:p>
            <a:r>
              <a:rPr lang="en-IN" b="1" u="sng" dirty="0" smtClean="0"/>
              <a:t>Insert Data and Values</a:t>
            </a:r>
            <a:endParaRPr lang="en-IN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899" y="2039151"/>
            <a:ext cx="9398524" cy="181641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715" y="4204026"/>
            <a:ext cx="8880050" cy="230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2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0845" y="252003"/>
            <a:ext cx="8648308" cy="1325563"/>
          </a:xfrm>
        </p:spPr>
        <p:txBody>
          <a:bodyPr/>
          <a:lstStyle/>
          <a:p>
            <a:r>
              <a:rPr lang="en-IN" b="1" u="sng" dirty="0" smtClean="0"/>
              <a:t>Select and Output</a:t>
            </a:r>
            <a:endParaRPr lang="en-IN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722" y="1973445"/>
            <a:ext cx="4308049" cy="121281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311" y="3440783"/>
            <a:ext cx="8512404" cy="280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0078" y="365125"/>
            <a:ext cx="8723722" cy="1325563"/>
          </a:xfrm>
        </p:spPr>
        <p:txBody>
          <a:bodyPr/>
          <a:lstStyle/>
          <a:p>
            <a:r>
              <a:rPr lang="en-IN" b="1" u="sng" dirty="0" smtClean="0"/>
              <a:t>Alter &amp; Drop Command</a:t>
            </a:r>
            <a:endParaRPr lang="en-IN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07" y="1912365"/>
            <a:ext cx="3725952" cy="46184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51" y="2833683"/>
            <a:ext cx="5727276" cy="25678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979" y="1962303"/>
            <a:ext cx="3176833" cy="7183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750" y="2833683"/>
            <a:ext cx="6007409" cy="256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87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7072" y="374552"/>
            <a:ext cx="6419655" cy="1011188"/>
          </a:xfrm>
        </p:spPr>
        <p:txBody>
          <a:bodyPr/>
          <a:lstStyle/>
          <a:p>
            <a:r>
              <a:rPr lang="en-IN" b="1" u="sng" dirty="0" smtClean="0"/>
              <a:t>Truncate Command</a:t>
            </a:r>
            <a:endParaRPr lang="en-IN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117" y="3109065"/>
            <a:ext cx="5683542" cy="2082907"/>
          </a:xfrm>
        </p:spPr>
      </p:pic>
    </p:spTree>
    <p:extLst>
      <p:ext uri="{BB962C8B-B14F-4D97-AF65-F5344CB8AC3E}">
        <p14:creationId xmlns:p14="http://schemas.microsoft.com/office/powerpoint/2010/main" val="333608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1840" y="365125"/>
            <a:ext cx="9331960" cy="662397"/>
          </a:xfrm>
        </p:spPr>
        <p:txBody>
          <a:bodyPr>
            <a:normAutofit fontScale="90000"/>
          </a:bodyPr>
          <a:lstStyle/>
          <a:p>
            <a:r>
              <a:rPr lang="en-IN" b="1" u="sng" dirty="0" smtClean="0"/>
              <a:t>Update &amp; Delete Command</a:t>
            </a:r>
            <a:endParaRPr lang="en-IN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468" y="2016707"/>
            <a:ext cx="2696066" cy="840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0716"/>
            <a:ext cx="5081047" cy="18542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047" y="2713097"/>
            <a:ext cx="7110953" cy="293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14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AF23494-F630-4E01-81EA-AA2F2975971E}">
  <ds:schemaRefs>
    <ds:schemaRef ds:uri="http://purl.org/dc/elements/1.1/"/>
    <ds:schemaRef ds:uri="71af3243-3dd4-4a8d-8c0d-dd76da1f02a5"/>
    <ds:schemaRef ds:uri="http://www.w3.org/XML/1998/namespace"/>
    <ds:schemaRef ds:uri="16c05727-aa75-4e4a-9b5f-8a80a1165891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C083022-B7D0-4DE3-9976-6A91422D94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76CE1C2-24FF-4125-B61C-AD39973FCD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169</Words>
  <Application>Microsoft Office PowerPoint</Application>
  <PresentationFormat>Widescreen</PresentationFormat>
  <Paragraphs>45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Algerian</vt:lpstr>
      <vt:lpstr>Arial</vt:lpstr>
      <vt:lpstr>Calibri</vt:lpstr>
      <vt:lpstr>Century Gothic</vt:lpstr>
      <vt:lpstr>Wingdings 3</vt:lpstr>
      <vt:lpstr>Ion</vt:lpstr>
      <vt:lpstr>   INDIAN CARGO SHIPMENT </vt:lpstr>
      <vt:lpstr>About Cargo Shipment</vt:lpstr>
      <vt:lpstr>Units in Our Project</vt:lpstr>
      <vt:lpstr>Create Table Query</vt:lpstr>
      <vt:lpstr>Insert Data and Values</vt:lpstr>
      <vt:lpstr>Select and Output</vt:lpstr>
      <vt:lpstr>Alter &amp; Drop Command</vt:lpstr>
      <vt:lpstr>Truncate Command</vt:lpstr>
      <vt:lpstr>Update &amp; Delete Command</vt:lpstr>
      <vt:lpstr>PowerPoint Presentation</vt:lpstr>
      <vt:lpstr>Types of SQL</vt:lpstr>
      <vt:lpstr>SQL JOINS</vt:lpstr>
      <vt:lpstr>Procedure</vt:lpstr>
      <vt:lpstr>Clustered index</vt:lpstr>
      <vt:lpstr>Clustered Index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2022-09-07T11:38:33Z</dcterms:created>
  <dcterms:modified xsi:type="dcterms:W3CDTF">2022-09-08T11:30:45Z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